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71" r:id="rId7"/>
    <p:sldId id="273" r:id="rId8"/>
    <p:sldId id="261" r:id="rId9"/>
    <p:sldId id="274" r:id="rId10"/>
    <p:sldId id="262" r:id="rId11"/>
    <p:sldId id="275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8EDA-5881-4C7D-B8D6-862FCA5507BC}" type="datetimeFigureOut">
              <a:rPr lang="pl-PL" smtClean="0"/>
              <a:pPr/>
              <a:t>2018-01-05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6940-8B34-4B17-B52E-9D0966664B7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ZDOBYWAMY KOMPETENCJE KLUCZOWE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Zajęcia laboratoryjne z przyrody w gimnazjum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Rozdzielanie mieszaniny niejednorodnej </a:t>
            </a:r>
            <a:endParaRPr lang="pl-PL" dirty="0"/>
          </a:p>
        </p:txBody>
      </p:sp>
      <p:pic>
        <p:nvPicPr>
          <p:cNvPr id="5122" name="Picture 2" descr="J:\zajęcia labor\IMG_20171211_081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Wykorzystanie pola magnetycznego do rozdzielenia żelaza i siarki</a:t>
            </a:r>
            <a:endParaRPr lang="pl-PL" dirty="0"/>
          </a:p>
        </p:txBody>
      </p:sp>
      <p:pic>
        <p:nvPicPr>
          <p:cNvPr id="6146" name="Picture 2" descr="J:\zajęcia labor\IMG_20171211_081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Sedymentacja </a:t>
            </a:r>
            <a:endParaRPr lang="pl-PL" dirty="0"/>
          </a:p>
        </p:txBody>
      </p:sp>
      <p:pic>
        <p:nvPicPr>
          <p:cNvPr id="7170" name="Picture 2" descr="J:\zajęcia labor\IMG_20171211_081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Podstawowe czynności laboratoryjne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Posługiwanie się sprzętem laboratoryjnym to niezbędne umiejętności wykonania eksperymentu. Pracownia przyrodnicza wzbogaciła się o nowe pomoce dzięki realizacji projektu Zdobywamy Kompetencje Kluczowe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Sporządzanie zawiesiny</a:t>
            </a:r>
            <a:endParaRPr lang="pl-PL" dirty="0"/>
          </a:p>
        </p:txBody>
      </p:sp>
      <p:pic>
        <p:nvPicPr>
          <p:cNvPr id="3074" name="Picture 2" descr="J:\zajęcia labor\IMG_20171211_081002_BURST001_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Sączenie </a:t>
            </a:r>
            <a:endParaRPr lang="pl-PL" dirty="0"/>
          </a:p>
        </p:txBody>
      </p:sp>
      <p:pic>
        <p:nvPicPr>
          <p:cNvPr id="1026" name="Picture 2" descr="J:\zajęcia labor\IMG_20171211_080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Sporządzanie emulsji </a:t>
            </a:r>
            <a:endParaRPr lang="pl-PL" dirty="0"/>
          </a:p>
        </p:txBody>
      </p:sp>
      <p:pic>
        <p:nvPicPr>
          <p:cNvPr id="2050" name="Picture 2" descr="J:\zajęcia labor\IMG_20171211_080943_BURST001_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Rozdzielanie emulsji </a:t>
            </a:r>
            <a:endParaRPr lang="pl-PL" dirty="0"/>
          </a:p>
        </p:txBody>
      </p:sp>
      <p:pic>
        <p:nvPicPr>
          <p:cNvPr id="8194" name="Picture 2" descr="J:\zajęcia labor\IMG_20171211_081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Użycie rozdzielacza</a:t>
            </a:r>
            <a:endParaRPr lang="pl-PL" dirty="0"/>
          </a:p>
        </p:txBody>
      </p:sp>
      <p:pic>
        <p:nvPicPr>
          <p:cNvPr id="9218" name="Picture 2" descr="J:\zajęcia labor\IMG_20171211_081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Sporządzanie roztworu właściwego</a:t>
            </a:r>
            <a:endParaRPr lang="pl-PL" dirty="0"/>
          </a:p>
        </p:txBody>
      </p:sp>
      <p:pic>
        <p:nvPicPr>
          <p:cNvPr id="4098" name="Picture 2" descr="J:\zajęcia labor\IMG_20171211_081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Rozdzielanie roztworu przez odparowanie</a:t>
            </a:r>
            <a:endParaRPr lang="pl-PL" dirty="0"/>
          </a:p>
        </p:txBody>
      </p:sp>
      <p:pic>
        <p:nvPicPr>
          <p:cNvPr id="10242" name="Picture 2" descr="J:\zajęcia labor\IMG_20171211_081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63</Words>
  <Application>Microsoft Office PowerPoint</Application>
  <PresentationFormat>Pokaz na ekranie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ZDOBYWAMY KOMPETENCJE KLUCZOWE</vt:lpstr>
      <vt:lpstr>Podstawowe czynności laboratoryjne</vt:lpstr>
      <vt:lpstr>Sporządzanie zawiesiny</vt:lpstr>
      <vt:lpstr>Sączenie </vt:lpstr>
      <vt:lpstr>Sporządzanie emulsji </vt:lpstr>
      <vt:lpstr>Rozdzielanie emulsji </vt:lpstr>
      <vt:lpstr>Użycie rozdzielacza</vt:lpstr>
      <vt:lpstr>Sporządzanie roztworu właściwego</vt:lpstr>
      <vt:lpstr>Rozdzielanie roztworu przez odparowanie</vt:lpstr>
      <vt:lpstr>Rozdzielanie mieszaniny niejednorodnej </vt:lpstr>
      <vt:lpstr>Wykorzystanie pola magnetycznego do rozdzielenia żelaza i siarki</vt:lpstr>
      <vt:lpstr>Sedymentacja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ZDOBYWAMY KOMPETENCJE KLUCZOWE</dc:title>
  <dc:creator>danusia</dc:creator>
  <cp:lastModifiedBy>Nauczyciel</cp:lastModifiedBy>
  <cp:revision>5</cp:revision>
  <dcterms:created xsi:type="dcterms:W3CDTF">2018-01-04T18:40:43Z</dcterms:created>
  <dcterms:modified xsi:type="dcterms:W3CDTF">2018-01-05T12:43:50Z</dcterms:modified>
</cp:coreProperties>
</file>